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6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03" r:id="rId10"/>
    <p:sldId id="429" r:id="rId11"/>
    <p:sldId id="422" r:id="rId12"/>
    <p:sldId id="299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12" r:id="rId21"/>
    <p:sldId id="383" r:id="rId22"/>
    <p:sldId id="396" r:id="rId23"/>
    <p:sldId id="356" r:id="rId24"/>
    <p:sldId id="390" r:id="rId25"/>
    <p:sldId id="425" r:id="rId26"/>
    <p:sldId id="391" r:id="rId27"/>
    <p:sldId id="392" r:id="rId28"/>
    <p:sldId id="388" r:id="rId29"/>
    <p:sldId id="415" r:id="rId30"/>
    <p:sldId id="426" r:id="rId31"/>
    <p:sldId id="393" r:id="rId32"/>
    <p:sldId id="394" r:id="rId33"/>
    <p:sldId id="395" r:id="rId34"/>
    <p:sldId id="402" r:id="rId35"/>
    <p:sldId id="419" r:id="rId36"/>
    <p:sldId id="433" r:id="rId37"/>
    <p:sldId id="430" r:id="rId38"/>
    <p:sldId id="401" r:id="rId39"/>
    <p:sldId id="303" r:id="rId40"/>
    <p:sldId id="417" r:id="rId41"/>
    <p:sldId id="416" r:id="rId42"/>
    <p:sldId id="397" r:id="rId43"/>
    <p:sldId id="432" r:id="rId44"/>
    <p:sldId id="418" r:id="rId45"/>
    <p:sldId id="434" r:id="rId46"/>
    <p:sldId id="431" r:id="rId47"/>
    <p:sldId id="361" r:id="rId48"/>
    <p:sldId id="413" r:id="rId49"/>
    <p:sldId id="414" r:id="rId50"/>
    <p:sldId id="421" r:id="rId51"/>
    <p:sldId id="420" r:id="rId52"/>
    <p:sldId id="423" r:id="rId53"/>
    <p:sldId id="424" r:id="rId54"/>
    <p:sldId id="435" r:id="rId55"/>
    <p:sldId id="437" r:id="rId56"/>
    <p:sldId id="398" r:id="rId57"/>
    <p:sldId id="382" r:id="rId58"/>
    <p:sldId id="438" r:id="rId59"/>
    <p:sldId id="441" r:id="rId60"/>
    <p:sldId id="440" r:id="rId61"/>
    <p:sldId id="436" r:id="rId62"/>
    <p:sldId id="304" r:id="rId63"/>
    <p:sldId id="439" r:id="rId64"/>
    <p:sldId id="306" r:id="rId65"/>
  </p:sldIdLst>
  <p:sldSz cx="9144000" cy="5143500" type="screen16x9"/>
  <p:notesSz cx="6858000" cy="9144000"/>
  <p:embeddedFontLst>
    <p:embeddedFont>
      <p:font typeface="Roboto" charset="0"/>
      <p:regular r:id="rId67"/>
      <p:bold r:id="rId68"/>
      <p:italic r:id="rId69"/>
      <p:boldItalic r:id="rId70"/>
    </p:embeddedFont>
    <p:embeddedFont>
      <p:font typeface="Calibri" pitchFamily="34" charset="0"/>
      <p:regular r:id="rId71"/>
      <p:bold r:id="rId72"/>
      <p:italic r:id="rId73"/>
      <p:boldItalic r:id="rId74"/>
    </p:embeddedFont>
    <p:embeddedFont>
      <p:font typeface="Arial Unicode MS" pitchFamily="34" charset="-128"/>
      <p:regular r:id="rId75"/>
    </p:embeddedFont>
    <p:embeddedFont>
      <p:font typeface="Consolas" pitchFamily="49" charset="0"/>
      <p:regular r:id="rId76"/>
      <p:bold r:id="rId77"/>
      <p:italic r:id="rId78"/>
      <p:boldItalic r:id="rId79"/>
    </p:embeddedFont>
    <p:embeddedFont>
      <p:font typeface="Segoe UI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504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7204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686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4224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2328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24911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6316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631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6634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2823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2823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9792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9792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815382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=""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smtClean="0">
                <a:solidFill>
                  <a:srgbClr val="FF0000"/>
                </a:solidFill>
              </a:rPr>
              <a:t>:</a:t>
            </a:r>
            <a:r>
              <a:rPr lang="en-US" smtClean="0"/>
              <a:t>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ru-RU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8961" y="16147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925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82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</a:t>
            </a:r>
            <a:endParaRPr lang="ru-RU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наследованием от необходимых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интерйейсов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 (при правильной реализации интерфейса).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	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42923" y="1219200"/>
            <a:ext cx="5375322" cy="299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композиции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агрегации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</a:t>
            </a:r>
            <a:r>
              <a:rPr lang="ru-RU" dirty="0" smtClean="0"/>
              <a:t>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5218</TotalTime>
  <Words>2674</Words>
  <Application>Microsoft Office PowerPoint</Application>
  <PresentationFormat>Экран (16:9)</PresentationFormat>
  <Paragraphs>532</Paragraphs>
  <Slides>64</Slides>
  <Notes>64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Arial</vt:lpstr>
      <vt:lpstr>Roboto</vt:lpstr>
      <vt:lpstr>HeliosExtC</vt:lpstr>
      <vt:lpstr>Calibri</vt:lpstr>
      <vt:lpstr>Arial Unicode MS</vt:lpstr>
      <vt:lpstr>Consolas</vt:lpstr>
      <vt:lpstr>Segoe UI</vt:lpstr>
      <vt:lpstr>Avenir</vt:lpstr>
      <vt:lpstr>Courier New</vt:lpstr>
      <vt:lpstr>Светлая тема</vt:lpstr>
      <vt:lpstr>ООП</vt:lpstr>
      <vt:lpstr>Слайд 2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Ключевое слово new 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506</cp:revision>
  <dcterms:modified xsi:type="dcterms:W3CDTF">2024-12-12T09:42:18Z</dcterms:modified>
</cp:coreProperties>
</file>